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271" r:id="rId3"/>
    <p:sldId id="295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7" r:id="rId13"/>
    <p:sldId id="268" r:id="rId14"/>
    <p:sldId id="269" r:id="rId15"/>
    <p:sldId id="270" r:id="rId16"/>
    <p:sldId id="272" r:id="rId17"/>
    <p:sldId id="284" r:id="rId18"/>
    <p:sldId id="273" r:id="rId19"/>
    <p:sldId id="274" r:id="rId20"/>
    <p:sldId id="288" r:id="rId21"/>
    <p:sldId id="291" r:id="rId22"/>
    <p:sldId id="294" r:id="rId23"/>
    <p:sldId id="292" r:id="rId24"/>
    <p:sldId id="293" r:id="rId25"/>
    <p:sldId id="277" r:id="rId26"/>
    <p:sldId id="290" r:id="rId27"/>
    <p:sldId id="278" r:id="rId28"/>
    <p:sldId id="289" r:id="rId29"/>
    <p:sldId id="285" r:id="rId30"/>
    <p:sldId id="286" r:id="rId31"/>
    <p:sldId id="283" r:id="rId32"/>
    <p:sldId id="287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752601"/>
            <a:ext cx="9067800" cy="990599"/>
          </a:xfrm>
        </p:spPr>
        <p:txBody>
          <a:bodyPr>
            <a:normAutofit fontScale="90000"/>
            <a:scene3d>
              <a:camera prst="orthographicFront">
                <a:rot lat="0" lon="21299999" rev="0"/>
              </a:camera>
              <a:lightRig rig="threePt" dir="t"/>
            </a:scene3d>
          </a:bodyPr>
          <a:lstStyle/>
          <a:p>
            <a:r>
              <a:rPr lang="en-US" dirty="0" smtClean="0"/>
              <a:t>SCHOOL MANAGEMENT SYSTEM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</a:t>
            </a:r>
            <a:r>
              <a:rPr lang="en-US" dirty="0" smtClean="0"/>
              <a:t>Table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Id</a:t>
            </a:r>
          </a:p>
          <a:p>
            <a:r>
              <a:rPr lang="en-US" sz="2000" dirty="0" smtClean="0"/>
              <a:t>Name</a:t>
            </a:r>
          </a:p>
          <a:p>
            <a:r>
              <a:rPr lang="en-US" sz="2000" dirty="0" smtClean="0"/>
              <a:t>Class</a:t>
            </a:r>
          </a:p>
          <a:p>
            <a:r>
              <a:rPr lang="en-US" sz="2000" dirty="0" smtClean="0"/>
              <a:t>Section</a:t>
            </a:r>
          </a:p>
          <a:p>
            <a:r>
              <a:rPr lang="en-US" sz="2000" dirty="0" smtClean="0"/>
              <a:t>Gender</a:t>
            </a:r>
          </a:p>
          <a:p>
            <a:r>
              <a:rPr lang="en-US" sz="2000" dirty="0" smtClean="0"/>
              <a:t>Blood group</a:t>
            </a:r>
          </a:p>
          <a:p>
            <a:r>
              <a:rPr lang="en-US" sz="2000" dirty="0" smtClean="0"/>
              <a:t>DOB</a:t>
            </a:r>
          </a:p>
          <a:p>
            <a:r>
              <a:rPr lang="en-US" sz="2000" dirty="0" smtClean="0"/>
              <a:t>Admission number</a:t>
            </a:r>
          </a:p>
          <a:p>
            <a:r>
              <a:rPr lang="en-US" sz="2000" dirty="0" smtClean="0"/>
              <a:t>Address</a:t>
            </a:r>
          </a:p>
          <a:p>
            <a:r>
              <a:rPr lang="en-US" sz="2000" dirty="0" smtClean="0"/>
              <a:t>Guardian name</a:t>
            </a:r>
          </a:p>
          <a:p>
            <a:r>
              <a:rPr lang="en-US" sz="2000" dirty="0" smtClean="0"/>
              <a:t>Contact number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25409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Admission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 smtClean="0"/>
              <a:t>Id</a:t>
            </a:r>
          </a:p>
          <a:p>
            <a:r>
              <a:rPr lang="en-US" sz="2000" dirty="0" smtClean="0"/>
              <a:t>Fee</a:t>
            </a:r>
          </a:p>
          <a:p>
            <a:r>
              <a:rPr lang="en-US" sz="2000" dirty="0" smtClean="0"/>
              <a:t>Student Name</a:t>
            </a:r>
          </a:p>
          <a:p>
            <a:r>
              <a:rPr lang="en-US" sz="2000" dirty="0" smtClean="0"/>
              <a:t>Guardian name</a:t>
            </a:r>
          </a:p>
          <a:p>
            <a:r>
              <a:rPr lang="en-US" sz="2000" dirty="0" smtClean="0"/>
              <a:t>Admission date</a:t>
            </a:r>
          </a:p>
          <a:p>
            <a:r>
              <a:rPr lang="en-US" sz="2000" dirty="0" smtClean="0"/>
              <a:t>DOB</a:t>
            </a:r>
          </a:p>
          <a:p>
            <a:r>
              <a:rPr lang="en-US" sz="2000" dirty="0" smtClean="0"/>
              <a:t>Type</a:t>
            </a:r>
          </a:p>
          <a:p>
            <a:r>
              <a:rPr lang="en-US" sz="2000" dirty="0" smtClean="0"/>
              <a:t>Previous School</a:t>
            </a:r>
          </a:p>
          <a:p>
            <a:r>
              <a:rPr lang="en-US" sz="2000" dirty="0" smtClean="0"/>
              <a:t>Blood group</a:t>
            </a:r>
          </a:p>
          <a:p>
            <a:r>
              <a:rPr lang="en-US" sz="2000" dirty="0" smtClean="0"/>
              <a:t>Identity- Proof number</a:t>
            </a:r>
          </a:p>
          <a:p>
            <a:r>
              <a:rPr lang="en-US" sz="2000" dirty="0" smtClean="0"/>
              <a:t>Contact Number</a:t>
            </a:r>
          </a:p>
          <a:p>
            <a:r>
              <a:rPr lang="en-US" sz="2000" dirty="0" smtClean="0"/>
              <a:t>Gender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xmlns="" val="62643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Faculty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</a:p>
          <a:p>
            <a:r>
              <a:rPr lang="en-US" dirty="0" smtClean="0"/>
              <a:t>Name</a:t>
            </a:r>
          </a:p>
          <a:p>
            <a:r>
              <a:rPr lang="en-US" dirty="0" smtClean="0"/>
              <a:t>Subject</a:t>
            </a:r>
          </a:p>
          <a:p>
            <a:r>
              <a:rPr lang="en-US" dirty="0" smtClean="0"/>
              <a:t>Address</a:t>
            </a:r>
          </a:p>
          <a:p>
            <a:r>
              <a:rPr lang="en-US" dirty="0" smtClean="0"/>
              <a:t>Qualification </a:t>
            </a:r>
          </a:p>
          <a:p>
            <a:r>
              <a:rPr lang="en-US" dirty="0" smtClean="0"/>
              <a:t>Contact Number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42069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Home Page</a:t>
            </a:r>
          </a:p>
          <a:p>
            <a:r>
              <a:rPr lang="en-US" sz="2000" dirty="0" smtClean="0"/>
              <a:t>Academic information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Admission form link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Faculty Information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Student </a:t>
            </a:r>
            <a:r>
              <a:rPr lang="en-US" sz="2000" dirty="0"/>
              <a:t>I</a:t>
            </a:r>
            <a:r>
              <a:rPr lang="en-US" sz="2000" dirty="0" smtClean="0"/>
              <a:t>nformation </a:t>
            </a:r>
          </a:p>
          <a:p>
            <a:r>
              <a:rPr lang="en-US" sz="2000" dirty="0" smtClean="0"/>
              <a:t>Contact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Contact Number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Email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Address</a:t>
            </a:r>
          </a:p>
        </p:txBody>
      </p:sp>
    </p:spTree>
    <p:extLst>
      <p:ext uri="{BB962C8B-B14F-4D97-AF65-F5344CB8AC3E}">
        <p14:creationId xmlns:p14="http://schemas.microsoft.com/office/powerpoint/2010/main" xmlns="" val="29393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School Anniversary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Sports events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Food fest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Art fest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Exhibition and Workshops</a:t>
            </a:r>
          </a:p>
        </p:txBody>
      </p:sp>
    </p:spTree>
    <p:extLst>
      <p:ext uri="{BB962C8B-B14F-4D97-AF65-F5344CB8AC3E}">
        <p14:creationId xmlns:p14="http://schemas.microsoft.com/office/powerpoint/2010/main" xmlns="" val="380100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us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Details of Institution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Vision &amp; Mission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History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Emblem</a:t>
            </a:r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6138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457200"/>
            <a:ext cx="6781800" cy="762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Home Page demo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00" y="1295400"/>
            <a:ext cx="8915400" cy="4876800"/>
          </a:xfrm>
        </p:spPr>
        <p:txBody>
          <a:bodyPr/>
          <a:lstStyle/>
          <a:p>
            <a:r>
              <a:rPr lang="en-US" dirty="0" smtClean="0"/>
              <a:t>Demo of Home page</a:t>
            </a:r>
          </a:p>
          <a:p>
            <a:r>
              <a:rPr lang="en-US" dirty="0" smtClean="0"/>
              <a:t>Navigation to other pages are provided,</a:t>
            </a:r>
          </a:p>
          <a:p>
            <a:r>
              <a:rPr lang="en-US" dirty="0" smtClean="0"/>
              <a:t>Also a included tab to read more about the School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33980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8600" y="1143000"/>
            <a:ext cx="8686800" cy="5181600"/>
          </a:xfrm>
        </p:spPr>
      </p:pic>
    </p:spTree>
    <p:extLst>
      <p:ext uri="{BB962C8B-B14F-4D97-AF65-F5344CB8AC3E}">
        <p14:creationId xmlns:p14="http://schemas.microsoft.com/office/powerpoint/2010/main" xmlns="" val="89439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467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Form demo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1524000"/>
            <a:ext cx="8534400" cy="4571999"/>
          </a:xfrm>
        </p:spPr>
        <p:txBody>
          <a:bodyPr/>
          <a:lstStyle/>
          <a:p>
            <a:r>
              <a:rPr lang="en-US" dirty="0" smtClean="0"/>
              <a:t>Form and it’s labels</a:t>
            </a:r>
          </a:p>
          <a:p>
            <a:r>
              <a:rPr lang="en-US" dirty="0" smtClean="0"/>
              <a:t>Provided with input type text boxes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22539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81000"/>
            <a:ext cx="6477000" cy="990600"/>
          </a:xfrm>
        </p:spPr>
        <p:txBody>
          <a:bodyPr/>
          <a:lstStyle/>
          <a:p>
            <a:r>
              <a:rPr lang="en-US" dirty="0" smtClean="0"/>
              <a:t>Contact Us 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52600"/>
            <a:ext cx="85344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Contact us form provided with Contact details such as Contact number, Email, and Address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46967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LORD OF THE CODES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Team Members: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Aduri</a:t>
            </a:r>
            <a:r>
              <a:rPr lang="en-US" dirty="0" smtClean="0"/>
              <a:t> Ajay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Binsu</a:t>
            </a:r>
            <a:r>
              <a:rPr lang="en-US" dirty="0" smtClean="0"/>
              <a:t> Susan Thomas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Parvathy Balachandran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Sam </a:t>
            </a:r>
            <a:r>
              <a:rPr lang="en-US" dirty="0" err="1" smtClean="0"/>
              <a:t>Issac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Santhosh </a:t>
            </a:r>
            <a:r>
              <a:rPr lang="en-US" dirty="0" err="1" smtClean="0"/>
              <a:t>Hazare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Vignesh </a:t>
            </a:r>
            <a:r>
              <a:rPr lang="en-US" dirty="0" err="1" smtClean="0"/>
              <a:t>Karthigeyan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62674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57200"/>
            <a:ext cx="8610600" cy="990600"/>
          </a:xfrm>
        </p:spPr>
        <p:txBody>
          <a:bodyPr/>
          <a:lstStyle/>
          <a:p>
            <a:r>
              <a:rPr lang="en-US" dirty="0" smtClean="0"/>
              <a:t>Contact Us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0999" y="1676401"/>
            <a:ext cx="8153401" cy="4038599"/>
          </a:xfrm>
        </p:spPr>
      </p:pic>
    </p:spTree>
    <p:extLst>
      <p:ext uri="{BB962C8B-B14F-4D97-AF65-F5344CB8AC3E}">
        <p14:creationId xmlns:p14="http://schemas.microsoft.com/office/powerpoint/2010/main" xmlns="" val="20929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457200"/>
            <a:ext cx="85344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534400" cy="4953000"/>
          </a:xfrm>
        </p:spPr>
        <p:txBody>
          <a:bodyPr/>
          <a:lstStyle/>
          <a:p>
            <a:r>
              <a:rPr lang="en-US" dirty="0" smtClean="0"/>
              <a:t>Displays some information regarding the admission procedure,</a:t>
            </a:r>
          </a:p>
          <a:p>
            <a:r>
              <a:rPr lang="en-US" dirty="0" smtClean="0"/>
              <a:t>And the student, faculty details., </a:t>
            </a:r>
            <a:r>
              <a:rPr lang="en-US" dirty="0" err="1" smtClean="0"/>
              <a:t>etc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295571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0"/>
            <a:ext cx="85344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Form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6883" y="1694348"/>
            <a:ext cx="8579917" cy="4253870"/>
          </a:xfrm>
        </p:spPr>
      </p:pic>
    </p:spTree>
    <p:extLst>
      <p:ext uri="{BB962C8B-B14F-4D97-AF65-F5344CB8AC3E}">
        <p14:creationId xmlns:p14="http://schemas.microsoft.com/office/powerpoint/2010/main" xmlns="" val="192286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85344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Page display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4974" y="1571790"/>
            <a:ext cx="8547622" cy="4143210"/>
          </a:xfrm>
        </p:spPr>
      </p:pic>
    </p:spTree>
    <p:extLst>
      <p:ext uri="{BB962C8B-B14F-4D97-AF65-F5344CB8AC3E}">
        <p14:creationId xmlns:p14="http://schemas.microsoft.com/office/powerpoint/2010/main" xmlns="" val="77799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57200"/>
            <a:ext cx="8534400" cy="990600"/>
          </a:xfrm>
        </p:spPr>
        <p:txBody>
          <a:bodyPr/>
          <a:lstStyle/>
          <a:p>
            <a:r>
              <a:rPr lang="en-US" dirty="0" smtClean="0"/>
              <a:t>Admission Form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76400"/>
            <a:ext cx="8534400" cy="4648200"/>
          </a:xfrm>
        </p:spPr>
        <p:txBody>
          <a:bodyPr/>
          <a:lstStyle/>
          <a:p>
            <a:r>
              <a:rPr lang="en-US" dirty="0" smtClean="0"/>
              <a:t>Displays the field text boxes to collect information of user who wishes to apply for the school.,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27216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457200"/>
            <a:ext cx="8534400" cy="1066800"/>
          </a:xfrm>
        </p:spPr>
        <p:txBody>
          <a:bodyPr/>
          <a:lstStyle/>
          <a:p>
            <a:r>
              <a:rPr lang="en-US" dirty="0" smtClean="0"/>
              <a:t>Student Table 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676400"/>
            <a:ext cx="8153400" cy="4952999"/>
          </a:xfrm>
        </p:spPr>
        <p:txBody>
          <a:bodyPr>
            <a:normAutofit/>
          </a:bodyPr>
          <a:lstStyle/>
          <a:p>
            <a:r>
              <a:rPr lang="en-US" dirty="0" smtClean="0"/>
              <a:t>When the student inputs the login details to the form,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api</a:t>
            </a:r>
            <a:r>
              <a:rPr lang="en-US" dirty="0" smtClean="0"/>
              <a:t> will carry the info to the backend and get the, required/necessary details of particular student.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13230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Table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9934" y="2061684"/>
            <a:ext cx="8466866" cy="4186715"/>
          </a:xfrm>
        </p:spPr>
      </p:pic>
    </p:spTree>
    <p:extLst>
      <p:ext uri="{BB962C8B-B14F-4D97-AF65-F5344CB8AC3E}">
        <p14:creationId xmlns:p14="http://schemas.microsoft.com/office/powerpoint/2010/main" xmlns="" val="261670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1066800"/>
          </a:xfrm>
        </p:spPr>
        <p:txBody>
          <a:bodyPr/>
          <a:lstStyle/>
          <a:p>
            <a:r>
              <a:rPr lang="en-US" dirty="0" smtClean="0"/>
              <a:t>Faculty Table 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371599"/>
            <a:ext cx="8763000" cy="4800601"/>
          </a:xfrm>
        </p:spPr>
        <p:txBody>
          <a:bodyPr>
            <a:normAutofit/>
          </a:bodyPr>
          <a:lstStyle/>
          <a:p>
            <a:r>
              <a:rPr lang="en-US" dirty="0" smtClean="0"/>
              <a:t>When a faculty inputs his login details to the form,</a:t>
            </a:r>
          </a:p>
          <a:p>
            <a:r>
              <a:rPr lang="en-US" dirty="0" smtClean="0"/>
              <a:t>From the backend database he’ll be able to get the required info like Id, Name, subject.,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52313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685800"/>
            <a:ext cx="8610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Faculty Table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2400" y="1852355"/>
            <a:ext cx="8534400" cy="4182744"/>
          </a:xfrm>
        </p:spPr>
      </p:pic>
    </p:spTree>
    <p:extLst>
      <p:ext uri="{BB962C8B-B14F-4D97-AF65-F5344CB8AC3E}">
        <p14:creationId xmlns:p14="http://schemas.microsoft.com/office/powerpoint/2010/main" xmlns="" val="623058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685800"/>
            <a:ext cx="86106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page display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828800"/>
            <a:ext cx="8610600" cy="4495800"/>
          </a:xfrm>
        </p:spPr>
        <p:txBody>
          <a:bodyPr/>
          <a:lstStyle/>
          <a:p>
            <a:r>
              <a:rPr lang="en-US" dirty="0"/>
              <a:t>The event page will have the latest activities that happened like, </a:t>
            </a:r>
          </a:p>
          <a:p>
            <a:r>
              <a:rPr lang="en-US" dirty="0"/>
              <a:t>School anniversary, sports events, food fest etc.,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414642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8229600" cy="1143000"/>
          </a:xfrm>
        </p:spPr>
        <p:txBody>
          <a:bodyPr/>
          <a:lstStyle/>
          <a:p>
            <a:r>
              <a:rPr lang="en-US" dirty="0" smtClean="0"/>
              <a:t>Tech 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Frontend – React</a:t>
            </a:r>
          </a:p>
          <a:p>
            <a:r>
              <a:rPr lang="en-US" dirty="0" smtClean="0"/>
              <a:t>Backend – Node </a:t>
            </a:r>
            <a:r>
              <a:rPr lang="en-US" dirty="0" smtClean="0"/>
              <a:t>J</a:t>
            </a:r>
            <a:r>
              <a:rPr lang="en-US" dirty="0" smtClean="0"/>
              <a:t>s</a:t>
            </a:r>
          </a:p>
          <a:p>
            <a:r>
              <a:rPr lang="en-US" dirty="0" smtClean="0"/>
              <a:t>Database - </a:t>
            </a:r>
            <a:r>
              <a:rPr lang="en-US" dirty="0" err="1" smtClean="0"/>
              <a:t>MongoDB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610600" cy="838200"/>
          </a:xfrm>
        </p:spPr>
        <p:txBody>
          <a:bodyPr/>
          <a:lstStyle/>
          <a:p>
            <a:r>
              <a:rPr lang="en-US" dirty="0" smtClean="0"/>
              <a:t>Event Page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1000" y="1752600"/>
            <a:ext cx="8402682" cy="4142167"/>
          </a:xfrm>
        </p:spPr>
      </p:pic>
    </p:spTree>
    <p:extLst>
      <p:ext uri="{BB962C8B-B14F-4D97-AF65-F5344CB8AC3E}">
        <p14:creationId xmlns:p14="http://schemas.microsoft.com/office/powerpoint/2010/main" xmlns="" val="248010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574" y="152400"/>
            <a:ext cx="8531225" cy="9906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About Us page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524001"/>
            <a:ext cx="8458200" cy="4572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Displays basic information about the school and different types of achievements, honors which they’ve received through years.</a:t>
            </a:r>
            <a:endParaRPr lang="en-IN" sz="2400" dirty="0"/>
          </a:p>
        </p:txBody>
      </p:sp>
      <p:sp>
        <p:nvSpPr>
          <p:cNvPr id="5" name="AutoShape 2" descr="data:image/pjpeg;base64,/9j/4AAQSkZJRgABAQEAYABgAAD/2wBDAAEBAQEBAQEBAQEBAQEBAQEBAQEBAQEBAQEBAQEBAQEBAQEBAQEBAQEBAQEBAQEBAQEBAQEBAQEBAQEBAQEBAQH/2wBDAQEBAQEBAQEBAQEBAQEBAQEBAQEBAQEBAQEBAQEBAQEBAQEBAQEBAQEBAQEBAQEBAQEBAQEBAQEBAQEBAQEBAQH/wAARCABAAE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+sCiiiv1A/PwooooAKKKKACiiigAooooA8k+Inx++BPwhv9P0r4s/Gr4S/C/VNWs31DStN+InxG8H+Cr/AFOwjna2kvtPs/EmsabcXtpHcI8D3NtHJCsytEzh1KjR+Hvxm+D/AMXIr2b4U/Fb4bfE6HTdn9oy/D3xz4X8aR2HmErH9tfw3qmpLa+YwITzzHuIIXJBr+ef/grOPgo3/BT/APYCH7Rn/CK/8KSPgPxL/wALC/4TdgvhT+x/7X8U+T/bTMQotf7T+wbcnBn8kV538P8A4b/s7+OP+Crv7OHiT/glhYxab8PPhnod1rP7VXjH4dy+IrT4RQaHc3F/D/wjiT6zILLUNT8UaNjRJtM0CO40i8vrrR9Rt4Re6H4g1HT/AKCGUUZYOlXdXEwnVwNbGe1dGDwdN0p1IqjUrc8ZQlU9moxtGTc5wSjK9jxpZnVjiqtFU6Mo08XRwqpqq1iZqrCjN1YU+VqUKftW5XlFKMJNvQ/oW1P9sj9kPRdS1DRtZ/ao/Zx0nV9JvrvTNV0rU/jf8MrDUtM1Kwnktb7T9QsbrxPFc2d9ZXUUttd2lxFHPbzxyQzRpIjKNrwZ+1H+zN8R/Emn+Dvh5+0T8C/Hni7VxdnSvCvg34t+AfE/iPUxYWVxqV8dP0PRPEF9qd6LLTrO7v7s21rJ9msrW4uptkEEki/ir/wWU/Ya/ZL+Gf7E3x/+O/gP4G+DvDPxdk8VeA9Zfx3p41b+2W1Pxj8X/Clr4nvD5+pTWnm6xb6xqcV1/ou3beS+UsZ2lfun9hD9hr9kv4e/C39mL4/eC/gb4O8PfGOT4IfDzxC/j+xGq/222teNPhbp9p4p1A+dqUtn5+tW2u6vFd/6Ls2303lJGdhXnqYXLo4GOMjVxrdSrWw8ISp0Le2pUqVS82ql1TftUrpOWj02vtDEY1414WVPC2hTp15yjUq39lUqThaKdPWaVOTs2o6pc3VfpvRRRXjnphRRRQB/Nf8A8FT9R+D+k/8ABVL/AIJ76j8ff+EH/wCFPWvgbxPJ46/4WTY6XqXgf+yjqnixIf8AhIrHW7e70q4sv7Ray2Je28sQuvIcKHVGHzz+1dr37Jniv9tz9haL/glTYeCY/j5bfE+O5+IWp/s36APD3gNfAp1Xw0WXxfF4asNN8J3dnHpSeK5fFM9nbyxJ4SOrW/i+Z7WfSoB/Tf8AE79nH9nz416jpusfGP4GfCD4r6to1lJpukan8SPhv4P8bahpenSztdS2Gn3niTR9SuLKzkuXe4e2t5I4WndpWQuxY6Hw1+A/wP8AgwL0fB/4N/Cv4V/2lGsWpH4c/D7wn4JbUIkcSJHfP4a0nTWvER1V0S4MiqwDAAgGvoKWcUaVHCpU8TKthcJVwvs/bRjg6vtZVnz1qfK5VElW+BtKThH3keLVyyrVq4l+0oRp4jFUsRz+ylLE0vZwoR5aVTmUabk6PxJOylLR3svzl/4Lm/8AKMz4+f8AYX+Dv/q5vAVfdP7IX/Jpv7L/AP2bv8FP/Va+Ga9Y8efD3wF8UvC+oeCPiZ4J8J/EPwZqz2UmqeE/G/h3SfFXhrUpNOvbfUtPe/0PXLS+0y7ex1G0tb+zae2kNteW0FzCUmhjdd7R9H0nw7pGleH9A0vT9E0HQtNsdH0TRdIsrfTtK0jSNMtYrLTdL0zT7OOG0sNP0+zghtLKztYore1toooII0iRVHlvExeX0sHyy5qeLr4jn0cXGrSoU1HvzJ0W29ndeZ6Cw7WNqYrmXLPDUqHJZ3Tp1Ks+a+1mqlrdGvM0qKKK4zqCiiigAooooAKKKKACiiigD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 descr="data:image/pjpeg;base64,/9j/4AAQSkZJRgABAQEAYABgAAD/2wBDAAEBAQEBAQEBAQEBAQEBAQEBAQEBAQEBAQEBAQEBAQEBAQEBAQEBAQEBAQEBAQEBAQEBAQEBAQEBAQEBAQEBAQH/2wBDAQEBAQEBAQEBAQEBAQEBAQEBAQEBAQEBAQEBAQEBAQEBAQEBAQEBAQEBAQEBAQEBAQEBAQEBAQEBAQEBAQEBAQH/wAARCABAAE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+sCiiiv1A/PwooooAKKKKACiiigAooooA8k+Inx++BPwhv9P0r4s/Gr4S/C/VNWs31DStN+InxG8H+Cr/AFOwjna2kvtPs/EmsabcXtpHcI8D3NtHJCsytEzh1KjR+Hvxm+D/AMXIr2b4U/Fb4bfE6HTdn9oy/D3xz4X8aR2HmErH9tfw3qmpLa+YwITzzHuIIXJBr+ef/grOPgo3/BT/APYCH7Rn/CK/8KSPgPxL/wALC/4TdgvhT+x/7X8U+T/bTMQotf7T+wbcnBn8kV538P8A4b/s7+OP+Crv7OHiT/glhYxab8PPhnod1rP7VXjH4dy+IrT4RQaHc3F/D/wjiT6zILLUNT8UaNjRJtM0CO40i8vrrR9Rt4Re6H4g1HT/AKCGUUZYOlXdXEwnVwNbGe1dGDwdN0p1IqjUrc8ZQlU9moxtGTc5wSjK9jxpZnVjiqtFU6Mo08XRwqpqq1iZqrCjN1YU+VqUKftW5XlFKMJNvQ/oW1P9sj9kPRdS1DRtZ/ao/Zx0nV9JvrvTNV0rU/jf8MrDUtM1Kwnktb7T9QsbrxPFc2d9ZXUUttd2lxFHPbzxyQzRpIjKNrwZ+1H+zN8R/Emn+Dvh5+0T8C/Hni7VxdnSvCvg34t+AfE/iPUxYWVxqV8dP0PRPEF9qd6LLTrO7v7s21rJ9msrW4uptkEEki/ir/wWU/Ya/ZL+Gf7E3x/+O/gP4G+DvDPxdk8VeA9Zfx3p41b+2W1Pxj8X/Clr4nvD5+pTWnm6xb6xqcV1/ou3beS+UsZ2lfun9hD9hr9kv4e/C39mL4/eC/gb4O8PfGOT4IfDzxC/j+xGq/222teNPhbp9p4p1A+dqUtn5+tW2u6vFd/6Ls2303lJGdhXnqYXLo4GOMjVxrdSrWw8ISp0Le2pUqVS82ql1TftUrpOWj02vtDEY1414WVPC2hTp15yjUq39lUqThaKdPWaVOTs2o6pc3VfpvRRRXjnphRRRQB/Nf8A8FT9R+D+k/8ABVL/AIJ76j8ff+EH/wCFPWvgbxPJ46/4WTY6XqXgf+yjqnixIf8AhIrHW7e70q4sv7Ray2Je28sQuvIcKHVGHzz+1dr37Jniv9tz9haL/glTYeCY/j5bfE+O5+IWp/s36APD3gNfAp1Xw0WXxfF4asNN8J3dnHpSeK5fFM9nbyxJ4SOrW/i+Z7WfSoB/Tf8AE79nH9nz416jpusfGP4GfCD4r6to1lJpukan8SPhv4P8bahpenSztdS2Gn3niTR9SuLKzkuXe4e2t5I4WndpWQuxY6Hw1+A/wP8AgwL0fB/4N/Cv4V/2lGsWpH4c/D7wn4JbUIkcSJHfP4a0nTWvER1V0S4MiqwDAAgGvoKWcUaVHCpU8TKthcJVwvs/bRjg6vtZVnz1qfK5VElW+BtKThH3keLVyyrVq4l+0oRp4jFUsRz+ylLE0vZwoR5aVTmUabk6PxJOylLR3svzl/4Lm/8AKMz4+f8AYX+Dv/q5vAVfdP7IX/Jpv7L/AP2bv8FP/Va+Ga9Y8efD3wF8UvC+oeCPiZ4J8J/EPwZqz2UmqeE/G/h3SfFXhrUpNOvbfUtPe/0PXLS+0y7ex1G0tb+zae2kNteW0FzCUmhjdd7R9H0nw7pGleH9A0vT9E0HQtNsdH0TRdIsrfTtK0jSNMtYrLTdL0zT7OOG0sNP0+zghtLKztYore1toooII0iRVHlvExeX0sHyy5qeLr4jn0cXGrSoU1HvzJ0W29ndeZ6Cw7WNqYrmXLPDUqHJZ3Tp1Ks+a+1mqlrdGvM0qKKK4zqCiiigAooooAKKKKACiiigD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3135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52400"/>
            <a:ext cx="8610600" cy="914400"/>
          </a:xfrm>
        </p:spPr>
        <p:txBody>
          <a:bodyPr/>
          <a:lstStyle/>
          <a:p>
            <a:r>
              <a:rPr lang="en-US" dirty="0" smtClean="0"/>
              <a:t>About us Page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5936" y="1524001"/>
            <a:ext cx="8390864" cy="3962400"/>
          </a:xfrm>
        </p:spPr>
      </p:pic>
    </p:spTree>
    <p:extLst>
      <p:ext uri="{BB962C8B-B14F-4D97-AF65-F5344CB8AC3E}">
        <p14:creationId xmlns:p14="http://schemas.microsoft.com/office/powerpoint/2010/main" xmlns="" val="256507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SCHOOL MANAGEMENT SYSTEM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2672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 It contains </a:t>
            </a:r>
          </a:p>
          <a:p>
            <a:r>
              <a:rPr lang="en-US" dirty="0" smtClean="0"/>
              <a:t>Home </a:t>
            </a:r>
            <a:r>
              <a:rPr lang="en-US" dirty="0" smtClean="0"/>
              <a:t>page - </a:t>
            </a:r>
            <a:r>
              <a:rPr lang="en-US" dirty="0" err="1" smtClean="0"/>
              <a:t>Binsu</a:t>
            </a:r>
            <a:endParaRPr lang="en-US" dirty="0" smtClean="0"/>
          </a:p>
          <a:p>
            <a:r>
              <a:rPr lang="en-US" dirty="0" smtClean="0"/>
              <a:t>Academic Information </a:t>
            </a:r>
            <a:r>
              <a:rPr lang="en-US" dirty="0" smtClean="0"/>
              <a:t>page - </a:t>
            </a:r>
            <a:r>
              <a:rPr lang="en-US" dirty="0" err="1" smtClean="0"/>
              <a:t>Vignesh</a:t>
            </a:r>
            <a:endParaRPr lang="en-US" dirty="0" smtClean="0"/>
          </a:p>
          <a:p>
            <a:r>
              <a:rPr lang="en-US" dirty="0" smtClean="0"/>
              <a:t>About us </a:t>
            </a:r>
            <a:r>
              <a:rPr lang="en-US" dirty="0" smtClean="0"/>
              <a:t>page - </a:t>
            </a:r>
            <a:r>
              <a:rPr lang="en-US" dirty="0" err="1" smtClean="0"/>
              <a:t>Parvathy</a:t>
            </a:r>
            <a:endParaRPr lang="en-US" dirty="0" smtClean="0"/>
          </a:p>
          <a:p>
            <a:r>
              <a:rPr lang="en-US" dirty="0" smtClean="0"/>
              <a:t>Contact us </a:t>
            </a:r>
            <a:r>
              <a:rPr lang="en-US" dirty="0" smtClean="0"/>
              <a:t>page - Sam</a:t>
            </a:r>
            <a:endParaRPr lang="en-US" dirty="0" smtClean="0"/>
          </a:p>
          <a:p>
            <a:r>
              <a:rPr lang="en-US" dirty="0" smtClean="0"/>
              <a:t> Event </a:t>
            </a:r>
            <a:r>
              <a:rPr lang="en-US" dirty="0" smtClean="0"/>
              <a:t>page - Ajay</a:t>
            </a:r>
          </a:p>
          <a:p>
            <a:pPr>
              <a:buNone/>
            </a:pPr>
            <a:r>
              <a:rPr lang="en-US" dirty="0" smtClean="0"/>
              <a:t>API development and integration - </a:t>
            </a:r>
            <a:r>
              <a:rPr lang="en-US" dirty="0" err="1" smtClean="0"/>
              <a:t>Santhosh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Academic page contains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Admission Form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Staff information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Student information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935480"/>
            <a:ext cx="8382000" cy="477012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 smtClean="0"/>
              <a:t>Admission information form contains below fields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Student name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Guardian Name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Age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Contact details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Address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Class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Admission Date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Date-Of –Birth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Type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Previous school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Gender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Id Proof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Blood Group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Fee</a:t>
            </a:r>
          </a:p>
          <a:p>
            <a:pPr>
              <a:buFont typeface="Courier New" pitchFamily="49" charset="0"/>
              <a:buChar char="o"/>
            </a:pPr>
            <a:endParaRPr lang="en-US" sz="1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Staff Information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Faculty name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Subject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contact details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Qualification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Address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745" y="1724891"/>
            <a:ext cx="8991600" cy="4648200"/>
          </a:xfrm>
        </p:spPr>
        <p:txBody>
          <a:bodyPr>
            <a:normAutofit/>
          </a:bodyPr>
          <a:lstStyle/>
          <a:p>
            <a:r>
              <a:rPr lang="en-US" b="1" dirty="0" smtClean="0"/>
              <a:t>Student Information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Student Name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Guardian Name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Class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Section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Gender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Blood Group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Emergency contact number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Date of birth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Year of Admission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Admission Number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Address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Entities- </a:t>
            </a:r>
            <a:r>
              <a:rPr lang="en-US" dirty="0" smtClean="0"/>
              <a:t>Tables &amp; Structure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</a:t>
            </a:r>
          </a:p>
          <a:p>
            <a:r>
              <a:rPr lang="en-US" dirty="0" smtClean="0"/>
              <a:t>Faculties</a:t>
            </a:r>
          </a:p>
          <a:p>
            <a:r>
              <a:rPr lang="en-US" dirty="0" smtClean="0"/>
              <a:t>Admissions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489158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570</TotalTime>
  <Words>479</Words>
  <Application>Microsoft Office PowerPoint</Application>
  <PresentationFormat>On-screen Show (4:3)</PresentationFormat>
  <Paragraphs>153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Flow</vt:lpstr>
      <vt:lpstr>SCHOOL MANAGEMENT SYSTEM</vt:lpstr>
      <vt:lpstr>LORD OF THE CODES</vt:lpstr>
      <vt:lpstr>Tech Stack</vt:lpstr>
      <vt:lpstr>SCHOOL MANAGEMENT SYSTEM</vt:lpstr>
      <vt:lpstr>Slide 5</vt:lpstr>
      <vt:lpstr>Slide 6</vt:lpstr>
      <vt:lpstr>Slide 7</vt:lpstr>
      <vt:lpstr>Slide 8</vt:lpstr>
      <vt:lpstr>Entities- Tables &amp; Structure</vt:lpstr>
      <vt:lpstr>Student Table </vt:lpstr>
      <vt:lpstr>Admission Table</vt:lpstr>
      <vt:lpstr>Faculty Table</vt:lpstr>
      <vt:lpstr>UI</vt:lpstr>
      <vt:lpstr>UI</vt:lpstr>
      <vt:lpstr>UI</vt:lpstr>
      <vt:lpstr>Home Page demo</vt:lpstr>
      <vt:lpstr>Slide 17</vt:lpstr>
      <vt:lpstr>Admission Form demo</vt:lpstr>
      <vt:lpstr>Contact Us Display</vt:lpstr>
      <vt:lpstr>Contact Us Page</vt:lpstr>
      <vt:lpstr>Admission Page</vt:lpstr>
      <vt:lpstr>Admission Form Page</vt:lpstr>
      <vt:lpstr>Admission Page display</vt:lpstr>
      <vt:lpstr>Admission Form Page</vt:lpstr>
      <vt:lpstr>Student Table display</vt:lpstr>
      <vt:lpstr>Student Table </vt:lpstr>
      <vt:lpstr>Faculty Table Display</vt:lpstr>
      <vt:lpstr>Faculty Table Page</vt:lpstr>
      <vt:lpstr>Event page display</vt:lpstr>
      <vt:lpstr>Event Page </vt:lpstr>
      <vt:lpstr>About Us page</vt:lpstr>
      <vt:lpstr>About us Page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MANAGEMENT SYSTEM</dc:title>
  <dc:creator>ADMIN</dc:creator>
  <cp:lastModifiedBy>ADMIN</cp:lastModifiedBy>
  <cp:revision>45</cp:revision>
  <dcterms:created xsi:type="dcterms:W3CDTF">2021-11-11T10:28:15Z</dcterms:created>
  <dcterms:modified xsi:type="dcterms:W3CDTF">2021-11-22T11:34:53Z</dcterms:modified>
</cp:coreProperties>
</file>

<file path=docProps/thumbnail.jpeg>
</file>